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8" r:id="rId3"/>
    <p:sldId id="277" r:id="rId4"/>
    <p:sldId id="285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BE8D5E-AC82-8432-6FE9-A21BA0094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E9FEC-09E2-ACBB-D9A1-A5065DF84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5AA3E4-ED65-95A6-A7FA-36936C221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F5E5D-B2FF-41AC-B6BD-AD4E60CA81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42280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EFA29-40EE-B27D-2D31-8C1BFF597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57626-FAFA-F252-DE44-AD97AF1D8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8C295-5DAF-BBF4-C279-F61100124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7962D-CFA6-4E21-8B61-B2F4AC85D3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7635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7D033-644A-1307-B9AC-38DDDB99F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8A3A01-6A9B-A371-C2B6-AC49AFAB3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A69622-D2E2-03AF-6794-1026F11EC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31F12-E0DA-4202-B15D-59C8CC112D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66159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BFB18-D16A-77FC-93A4-38BD9B45C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2210E6-BCF3-C7FD-EC6C-15B6F0282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1D19B-A87E-D9CC-D9EA-8CA06F72E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B0463-0DBB-4A5D-B0D9-AF1E98EF50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38046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C144FD-5FB1-AEE7-0635-67822A0C1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7AC4D-4E3C-62C5-5F3B-85E2C07D2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0EADA-B59B-D921-2F30-F5D9D8754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FC895-2ADC-4765-BA16-A7D8608A33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29422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FC36C5-F73D-F3CF-1BED-AC8C93A77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7AB5C5-469B-A40B-739F-7344D7CD3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77E5F9-6D54-7C3E-401D-0CC566FE1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C558D-3063-4055-BDAB-7A1563BF21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85891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846EF58-945E-944C-99F5-99EE1660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8D2B801-6A29-D078-2CCF-D07FB798E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15AD4C4-AD4C-1479-FBC8-487BD3BC1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29401-8922-41A9-B038-5A8721F87E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78924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E2B24F3-D3D1-15C6-F7B5-C2A6E8418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4536211-E709-9EA1-BE4C-0F9CC68DF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AB3FB2-069B-C1B9-3103-8525BDB4D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ABC78-3D8B-4A9A-B840-1DF464ED2B8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0323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4B896B5-9364-F731-993E-322874D40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A1EFAB2-44F9-7643-751F-0BE4AAB38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00BC169-3521-10C8-B926-3D585603F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BC922-63D1-43E1-804A-9CA18DC68F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8215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CDD018B-B877-54B1-66EF-FDE6CF7A5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8429E6-E568-6156-847D-68CB68B1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C9C05D6-B7D2-E400-6E3E-293D722E9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569AE-437D-4645-A5C8-72E00DEE3C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52638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AA9B5F-4BE9-A85A-7359-908D955D0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882A540-C89E-78AA-2ADA-3A9FB057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B827AF-41F3-3478-B613-F09E94687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2B0FF-BE9F-48EF-BEA7-456A6C15E9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6611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8DBAF7E-4D34-FA7B-2296-A191268528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E97A150-101C-D954-7624-2B4A53CF70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68552-E8CD-04B3-46D4-AAD42814CE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03B1B-3524-ED59-F481-204CDDFED1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48CAE-4280-B752-242B-0EDBD0E330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636CB6-3BD8-4389-B964-EC1E737FC8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12BD823C-D8BE-E633-94A2-0B4FD7A84FA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088913"/>
            <a:ext cx="10363200" cy="4680173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 love upon a cross impaled,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My contrite heart is drawn to thee;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Are thine the hands my pride has nailed,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And thine the sorrows borne for me?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Are such the wounds my sin decrees?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I fall in shame upon my knees.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FE00799-DBEF-E1EA-5275-DDD186B2BF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60475"/>
            <a:ext cx="10515600" cy="453705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 err="1"/>
              <a:t>'Twere</a:t>
            </a:r>
            <a:r>
              <a:rPr lang="en-AU" altLang="en-US" sz="4000" dirty="0"/>
              <a:t> not for sinners such as I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To gaze upon thy sore distress,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Or comprehend thy bitter cry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Of God‑forsaken loneliness.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 shelter from such agonies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Beneath thy cross, upon my knees.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71495BC-21B5-D05F-6054-CF77488A43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4409"/>
            <a:ext cx="10515600" cy="460918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Forgive! Forgive! I hear thee plead;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me forgive! I instant cry.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For me thy wounds shall intercede,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For me thy prayer shall make reply;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I take the grace that flows from these,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In saving faith, upon my knees.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A97D2C8D-E31C-7A0F-0CC9-91EFC065832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052512"/>
            <a:ext cx="10515600" cy="475297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4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Now take thy throne, O Crucified,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be my love‑anointed King!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weapons of my sinful pride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Are broken by thy suffering.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 captive to love's victories,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 yield, I yield upon my knees.</a:t>
            </a:r>
            <a:endParaRPr lang="en-AU" altLang="en-US" sz="4400" dirty="0"/>
          </a:p>
        </p:txBody>
      </p:sp>
      <p:sp>
        <p:nvSpPr>
          <p:cNvPr id="5123" name="Rectangle 5">
            <a:extLst>
              <a:ext uri="{FF2B5EF4-FFF2-40B4-BE49-F238E27FC236}">
                <a16:creationId xmlns:a16="http://schemas.microsoft.com/office/drawing/2014/main" id="{88C63502-1122-F566-A677-9F36080AD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61025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Song # 3594405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Albert Orsborn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2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i="1">
                <a:latin typeface="akagi_probook"/>
              </a:rPr>
              <a:t>For use solely with the SongSelect® </a:t>
            </a:r>
            <a:r>
              <a:rPr lang="en-AU" altLang="en-US" sz="1200" i="1">
                <a:latin typeface="akagi_probook"/>
                <a:hlinkClick r:id="rId2"/>
              </a:rPr>
              <a:t>Terms of Use</a:t>
            </a:r>
            <a:r>
              <a:rPr lang="en-AU" altLang="en-US" sz="1200" i="1">
                <a:latin typeface="akagi_probook"/>
              </a:rPr>
              <a:t>. All rights reserved. </a:t>
            </a:r>
            <a:r>
              <a:rPr lang="en-AU" altLang="en-US" sz="1200" i="1">
                <a:latin typeface="akagi_probook"/>
                <a:hlinkClick r:id="rId3"/>
              </a:rPr>
              <a:t>www.ccli.com</a:t>
            </a:r>
            <a:endParaRPr lang="en-AU" altLang="en-US" sz="12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232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122. O Love Upon a Cross Impaled</dc:title>
  <dc:creator>E. Langley Smith</dc:creator>
  <cp:lastModifiedBy>Narelle Wheaton</cp:lastModifiedBy>
  <cp:revision>3</cp:revision>
  <dcterms:created xsi:type="dcterms:W3CDTF">2001-02-23T02:57:08Z</dcterms:created>
  <dcterms:modified xsi:type="dcterms:W3CDTF">2023-06-12T04:27:08Z</dcterms:modified>
</cp:coreProperties>
</file>